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62" r:id="rId4"/>
    <p:sldId id="287" r:id="rId5"/>
    <p:sldId id="276" r:id="rId6"/>
    <p:sldId id="257" r:id="rId7"/>
    <p:sldId id="281" r:id="rId8"/>
    <p:sldId id="282" r:id="rId9"/>
    <p:sldId id="258" r:id="rId10"/>
    <p:sldId id="283" r:id="rId11"/>
    <p:sldId id="284" r:id="rId12"/>
    <p:sldId id="285" r:id="rId13"/>
    <p:sldId id="286" r:id="rId14"/>
    <p:sldId id="289" r:id="rId15"/>
    <p:sldId id="288" r:id="rId16"/>
    <p:sldId id="290" r:id="rId17"/>
    <p:sldId id="259" r:id="rId18"/>
    <p:sldId id="280" r:id="rId19"/>
    <p:sldId id="277" r:id="rId20"/>
    <p:sldId id="278" r:id="rId21"/>
    <p:sldId id="279" r:id="rId22"/>
    <p:sldId id="260" r:id="rId23"/>
    <p:sldId id="265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>
            <a:effectLst/>
          </a:endParaRPr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>
            <a:effectLst/>
          </a:endParaRPr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>
            <a:effectLst/>
          </a:endParaRPr>
        </a:p>
      </dgm:t>
    </dgm:pt>
    <dgm:pt modelId="{3D38940F-488E-4212-80C6-05757F25C108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>
            <a:effectLst/>
          </a:endParaRPr>
        </a:p>
      </dgm:t>
    </dgm:pt>
    <dgm:pt modelId="{3A9FA9B0-87C0-4D86-8B43-E8DA563F2EEB}">
      <dgm:prSet/>
      <dgm:spPr/>
      <dgm:t>
        <a:bodyPr/>
        <a:lstStyle/>
        <a:p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BDA8A58E-0310-4E30-80C4-29E0C0FFE333}" type="par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E808125-B3CA-48C0-B880-189FB93E6E3C}" type="sibTrans" cxnId="{8E6E933F-FEF6-41EF-A9F7-CD4D21605492}">
      <dgm:prSet/>
      <dgm:spPr/>
      <dgm:t>
        <a:bodyPr/>
        <a:lstStyle/>
        <a:p>
          <a:endParaRPr lang="en-US">
            <a:effectLst/>
          </a:endParaRPr>
        </a:p>
      </dgm:t>
    </dgm:pt>
    <dgm:pt modelId="{CF0D9090-709B-4AAC-8C73-6452756EAB6D}">
      <dgm:prSet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43FC63DF-40D8-4632-BB85-EEF4D9C6A970}" type="par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B63B2F72-4A87-442D-88B2-01AB8EC0AE55}" type="sibTrans" cxnId="{7898FD29-5ED5-4F45-9F92-C87E3AAE7FD9}">
      <dgm:prSet/>
      <dgm:spPr/>
      <dgm:t>
        <a:bodyPr/>
        <a:lstStyle/>
        <a:p>
          <a:endParaRPr lang="en-US">
            <a:effectLst/>
          </a:endParaRPr>
        </a:p>
      </dgm:t>
    </dgm:pt>
    <dgm:pt modelId="{7E902F84-EFF5-453F-BA9E-72CE5814368C}">
      <dgm:prSet custT="1"/>
      <dgm:spPr/>
      <dgm:t>
        <a:bodyPr/>
        <a:lstStyle/>
        <a:p>
          <a:r>
            <a:rPr lang="bn-BD" sz="3600" b="1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D8157244-1CE8-491E-8E6F-BDE2B93ED8E2}" type="par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B8531AB2-2BA1-424D-A1F1-08575A6E0535}" type="sibTrans" cxnId="{CD808BF4-7BFF-480C-B540-C2584EC13526}">
      <dgm:prSet/>
      <dgm:spPr/>
      <dgm:t>
        <a:bodyPr/>
        <a:lstStyle/>
        <a:p>
          <a:endParaRPr lang="en-US">
            <a:effectLst/>
          </a:endParaRPr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6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6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6" custRadScaleRad="99843" custRadScaleInc="-2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661F2-7543-487B-9974-9D5E3DFC46B9}" type="pres">
      <dgm:prSet presAssocID="{BDA8A58E-0310-4E30-80C4-29E0C0FFE333}" presName="Name9" presStyleLbl="parChTrans1D2" presStyleIdx="2" presStyleCnt="6"/>
      <dgm:spPr/>
      <dgm:t>
        <a:bodyPr/>
        <a:lstStyle/>
        <a:p>
          <a:endParaRPr lang="en-US"/>
        </a:p>
      </dgm:t>
    </dgm:pt>
    <dgm:pt modelId="{6489D578-FAA8-46BC-9982-93483A8C0A8F}" type="pres">
      <dgm:prSet presAssocID="{BDA8A58E-0310-4E30-80C4-29E0C0FFE33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0DDB4CA-A6F3-436E-9642-32140E78614C}" type="pres">
      <dgm:prSet presAssocID="{3A9FA9B0-87C0-4D86-8B43-E8DA563F2EE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39C8B-0CF8-400C-9EDE-CD5556BA6EA7}" type="pres">
      <dgm:prSet presAssocID="{D8157244-1CE8-491E-8E6F-BDE2B93ED8E2}" presName="Name9" presStyleLbl="parChTrans1D2" presStyleIdx="3" presStyleCnt="6"/>
      <dgm:spPr/>
      <dgm:t>
        <a:bodyPr/>
        <a:lstStyle/>
        <a:p>
          <a:endParaRPr lang="en-US"/>
        </a:p>
      </dgm:t>
    </dgm:pt>
    <dgm:pt modelId="{8A7DC30C-3F0A-41DF-BF0D-D4AD0C7B672B}" type="pres">
      <dgm:prSet presAssocID="{D8157244-1CE8-491E-8E6F-BDE2B93ED8E2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E3515FB-5752-4DAA-8517-021634A124B6}" type="pres">
      <dgm:prSet presAssocID="{7E902F84-EFF5-453F-BA9E-72CE581436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055D-18D6-41C9-9B1A-CDFFC266EC29}" type="pres">
      <dgm:prSet presAssocID="{43FC63DF-40D8-4632-BB85-EEF4D9C6A970}" presName="Name9" presStyleLbl="parChTrans1D2" presStyleIdx="4" presStyleCnt="6"/>
      <dgm:spPr/>
      <dgm:t>
        <a:bodyPr/>
        <a:lstStyle/>
        <a:p>
          <a:endParaRPr lang="en-US"/>
        </a:p>
      </dgm:t>
    </dgm:pt>
    <dgm:pt modelId="{409895B1-5B83-4F9D-93FA-946CC3337D79}" type="pres">
      <dgm:prSet presAssocID="{43FC63DF-40D8-4632-BB85-EEF4D9C6A97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2E9418FD-5523-488C-A2B3-95D855794658}" type="pres">
      <dgm:prSet presAssocID="{CF0D9090-709B-4AAC-8C73-6452756EAB6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5" presStyleCnt="6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646A1-79E6-44A7-A679-EBBF5C2D9FAF}" type="presOf" srcId="{43FC63DF-40D8-4632-BB85-EEF4D9C6A970}" destId="{FEC6055D-18D6-41C9-9B1A-CDFFC266EC29}" srcOrd="0" destOrd="0" presId="urn:microsoft.com/office/officeart/2005/8/layout/radial1"/>
    <dgm:cxn modelId="{44312607-797E-4043-81CD-B21383752402}" type="presOf" srcId="{A28D751E-42AE-427F-B10A-E309000B52CD}" destId="{1681749C-4E77-4AFD-9003-367654AC1151}" srcOrd="0" destOrd="0" presId="urn:microsoft.com/office/officeart/2005/8/layout/radial1"/>
    <dgm:cxn modelId="{5DFD82AE-728F-45E1-8C09-A3DCF720765A}" type="presOf" srcId="{78EE66F8-B4DD-4B45-9EBE-1EEF179A92A3}" destId="{9D6382AA-E4D9-423C-AE60-394B9CF8275A}" srcOrd="0" destOrd="0" presId="urn:microsoft.com/office/officeart/2005/8/layout/radial1"/>
    <dgm:cxn modelId="{CD808BF4-7BFF-480C-B540-C2584EC13526}" srcId="{A2B16284-5204-4820-8B00-2E96E1D9F41B}" destId="{7E902F84-EFF5-453F-BA9E-72CE5814368C}" srcOrd="3" destOrd="0" parTransId="{D8157244-1CE8-491E-8E6F-BDE2B93ED8E2}" sibTransId="{B8531AB2-2BA1-424D-A1F1-08575A6E0535}"/>
    <dgm:cxn modelId="{2204E592-E085-4026-9195-879307C04135}" type="presOf" srcId="{DC8DEF03-B4B2-4FDE-B53B-80EBB7EA04B7}" destId="{F22B015E-3623-4043-B8EA-2FAEABDAAE8A}" srcOrd="0" destOrd="0" presId="urn:microsoft.com/office/officeart/2005/8/layout/radial1"/>
    <dgm:cxn modelId="{37A1BFB5-B902-4B5C-BF4C-73DAF823DD43}" type="presOf" srcId="{BDA8A58E-0310-4E30-80C4-29E0C0FFE333}" destId="{6489D578-FAA8-46BC-9982-93483A8C0A8F}" srcOrd="1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D83B5125-8C87-409B-9ABD-4579A03D965A}" type="presOf" srcId="{D8157244-1CE8-491E-8E6F-BDE2B93ED8E2}" destId="{8A7DC30C-3F0A-41DF-BF0D-D4AD0C7B672B}" srcOrd="1" destOrd="0" presId="urn:microsoft.com/office/officeart/2005/8/layout/radial1"/>
    <dgm:cxn modelId="{7BA7B34E-C0B2-4ADB-80B0-D5744BF79DA8}" type="presOf" srcId="{3D38940F-488E-4212-80C6-05757F25C108}" destId="{F141CF5C-6D4A-4A9E-A9FE-5FD68496E41C}" srcOrd="0" destOrd="0" presId="urn:microsoft.com/office/officeart/2005/8/layout/radial1"/>
    <dgm:cxn modelId="{D518B59B-1E28-42B3-9237-E9EB2EB79DB8}" type="presOf" srcId="{A2B16284-5204-4820-8B00-2E96E1D9F41B}" destId="{A2FC1977-93EA-4368-AB42-6517D9C0131F}" srcOrd="0" destOrd="0" presId="urn:microsoft.com/office/officeart/2005/8/layout/radial1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5D50897A-CF7E-4612-B29D-F402707975AD}" type="presOf" srcId="{BDA8A58E-0310-4E30-80C4-29E0C0FFE333}" destId="{456661F2-7543-487B-9974-9D5E3DFC46B9}" srcOrd="0" destOrd="0" presId="urn:microsoft.com/office/officeart/2005/8/layout/radial1"/>
    <dgm:cxn modelId="{8E6E933F-FEF6-41EF-A9F7-CD4D21605492}" srcId="{A2B16284-5204-4820-8B00-2E96E1D9F41B}" destId="{3A9FA9B0-87C0-4D86-8B43-E8DA563F2EEB}" srcOrd="2" destOrd="0" parTransId="{BDA8A58E-0310-4E30-80C4-29E0C0FFE333}" sibTransId="{CE808125-B3CA-48C0-B880-189FB93E6E3C}"/>
    <dgm:cxn modelId="{55FBBBDB-8FF2-4D56-8A80-AF7E9EBE223E}" type="presOf" srcId="{43FC63DF-40D8-4632-BB85-EEF4D9C6A970}" destId="{409895B1-5B83-4F9D-93FA-946CC3337D79}" srcOrd="1" destOrd="0" presId="urn:microsoft.com/office/officeart/2005/8/layout/radial1"/>
    <dgm:cxn modelId="{7898FD29-5ED5-4F45-9F92-C87E3AAE7FD9}" srcId="{A2B16284-5204-4820-8B00-2E96E1D9F41B}" destId="{CF0D9090-709B-4AAC-8C73-6452756EAB6D}" srcOrd="4" destOrd="0" parTransId="{43FC63DF-40D8-4632-BB85-EEF4D9C6A970}" sibTransId="{B63B2F72-4A87-442D-88B2-01AB8EC0AE55}"/>
    <dgm:cxn modelId="{2D733122-A169-4458-B19B-38AF7D6511BA}" type="presOf" srcId="{E8B66E16-4FC4-4615-9350-1385C51FAEF1}" destId="{106FB81A-DA51-42D1-BE65-DB21B3660AC9}" srcOrd="1" destOrd="0" presId="urn:microsoft.com/office/officeart/2005/8/layout/radial1"/>
    <dgm:cxn modelId="{343613D0-C028-4DFB-8CF2-A86769DB51B3}" type="presOf" srcId="{3A9FA9B0-87C0-4D86-8B43-E8DA563F2EEB}" destId="{70DDB4CA-A6F3-436E-9642-32140E78614C}" srcOrd="0" destOrd="0" presId="urn:microsoft.com/office/officeart/2005/8/layout/radial1"/>
    <dgm:cxn modelId="{5072B6B0-67DB-4863-B91B-4E3537A121E0}" type="presOf" srcId="{7DFDB2E6-611D-40FA-8F4E-846A4F9D452D}" destId="{609746C2-E8C4-4A0A-A369-8E350DECD456}" srcOrd="1" destOrd="0" presId="urn:microsoft.com/office/officeart/2005/8/layout/radial1"/>
    <dgm:cxn modelId="{450E8AE0-C979-46DE-8E97-B7A782F2480F}" type="presOf" srcId="{7E427CF7-679B-4C3B-BC20-29C712F633F6}" destId="{C5C0C303-D3AA-42C8-92C9-0A4DCC38D044}" srcOrd="0" destOrd="0" presId="urn:microsoft.com/office/officeart/2005/8/layout/radial1"/>
    <dgm:cxn modelId="{F9504D90-B475-4073-8480-1729A2D20872}" type="presOf" srcId="{7E902F84-EFF5-453F-BA9E-72CE5814368C}" destId="{9E3515FB-5752-4DAA-8517-021634A124B6}" srcOrd="0" destOrd="0" presId="urn:microsoft.com/office/officeart/2005/8/layout/radial1"/>
    <dgm:cxn modelId="{2507288C-B2F6-418B-AEB3-F48E92EC45E4}" type="presOf" srcId="{A28D751E-42AE-427F-B10A-E309000B52CD}" destId="{A86C6B06-0941-465E-B17F-BA522AB9E6C7}" srcOrd="1" destOrd="0" presId="urn:microsoft.com/office/officeart/2005/8/layout/radial1"/>
    <dgm:cxn modelId="{8BC6A7C7-812F-4B10-8723-419CA5CA4AF9}" srcId="{A2B16284-5204-4820-8B00-2E96E1D9F41B}" destId="{78EE66F8-B4DD-4B45-9EBE-1EEF179A92A3}" srcOrd="5" destOrd="0" parTransId="{7DFDB2E6-611D-40FA-8F4E-846A4F9D452D}" sibTransId="{6399D0AE-0A92-4F93-9863-0D7FFB019168}"/>
    <dgm:cxn modelId="{DB957FFF-7655-4ACF-A2BB-E2E0AAC1380D}" type="presOf" srcId="{D8157244-1CE8-491E-8E6F-BDE2B93ED8E2}" destId="{93A39C8B-0CF8-400C-9EDE-CD5556BA6EA7}" srcOrd="0" destOrd="0" presId="urn:microsoft.com/office/officeart/2005/8/layout/radial1"/>
    <dgm:cxn modelId="{0BDE52CF-D983-472C-997C-B4F00A45F79E}" type="presOf" srcId="{7DFDB2E6-611D-40FA-8F4E-846A4F9D452D}" destId="{C45B2A9E-5FFF-49C6-981C-452C338E3286}" srcOrd="0" destOrd="0" presId="urn:microsoft.com/office/officeart/2005/8/layout/radial1"/>
    <dgm:cxn modelId="{3A9BCB55-53BC-48E4-AE3E-9A3405D4445D}" type="presOf" srcId="{CF0D9090-709B-4AAC-8C73-6452756EAB6D}" destId="{2E9418FD-5523-488C-A2B3-95D855794658}" srcOrd="0" destOrd="0" presId="urn:microsoft.com/office/officeart/2005/8/layout/radial1"/>
    <dgm:cxn modelId="{6F77153D-8C7D-49D0-A927-974759CA3F04}" type="presOf" srcId="{E8B66E16-4FC4-4615-9350-1385C51FAEF1}" destId="{279D9462-27E7-43BE-9D5E-F3BBE42442CD}" srcOrd="0" destOrd="0" presId="urn:microsoft.com/office/officeart/2005/8/layout/radial1"/>
    <dgm:cxn modelId="{8C1DED8F-88BF-4342-B85F-E75B1442591F}" type="presParOf" srcId="{F22B015E-3623-4043-B8EA-2FAEABDAAE8A}" destId="{A2FC1977-93EA-4368-AB42-6517D9C0131F}" srcOrd="0" destOrd="0" presId="urn:microsoft.com/office/officeart/2005/8/layout/radial1"/>
    <dgm:cxn modelId="{7D18E7CB-A7A7-44E5-8708-796B62BAE695}" type="presParOf" srcId="{F22B015E-3623-4043-B8EA-2FAEABDAAE8A}" destId="{1681749C-4E77-4AFD-9003-367654AC1151}" srcOrd="1" destOrd="0" presId="urn:microsoft.com/office/officeart/2005/8/layout/radial1"/>
    <dgm:cxn modelId="{2B181FE6-9E59-4280-8024-76CF3F19C51C}" type="presParOf" srcId="{1681749C-4E77-4AFD-9003-367654AC1151}" destId="{A86C6B06-0941-465E-B17F-BA522AB9E6C7}" srcOrd="0" destOrd="0" presId="urn:microsoft.com/office/officeart/2005/8/layout/radial1"/>
    <dgm:cxn modelId="{2BEACDE4-E6D8-46D7-8B1B-D074296A9BAB}" type="presParOf" srcId="{F22B015E-3623-4043-B8EA-2FAEABDAAE8A}" destId="{C5C0C303-D3AA-42C8-92C9-0A4DCC38D044}" srcOrd="2" destOrd="0" presId="urn:microsoft.com/office/officeart/2005/8/layout/radial1"/>
    <dgm:cxn modelId="{CCF5CE75-8784-47D5-99AC-96F473466267}" type="presParOf" srcId="{F22B015E-3623-4043-B8EA-2FAEABDAAE8A}" destId="{279D9462-27E7-43BE-9D5E-F3BBE42442CD}" srcOrd="3" destOrd="0" presId="urn:microsoft.com/office/officeart/2005/8/layout/radial1"/>
    <dgm:cxn modelId="{0C088ABB-B794-42CE-B437-AD059D1E4992}" type="presParOf" srcId="{279D9462-27E7-43BE-9D5E-F3BBE42442CD}" destId="{106FB81A-DA51-42D1-BE65-DB21B3660AC9}" srcOrd="0" destOrd="0" presId="urn:microsoft.com/office/officeart/2005/8/layout/radial1"/>
    <dgm:cxn modelId="{7EF6DB76-9438-4940-9D15-42B5121BC610}" type="presParOf" srcId="{F22B015E-3623-4043-B8EA-2FAEABDAAE8A}" destId="{F141CF5C-6D4A-4A9E-A9FE-5FD68496E41C}" srcOrd="4" destOrd="0" presId="urn:microsoft.com/office/officeart/2005/8/layout/radial1"/>
    <dgm:cxn modelId="{9B8812D4-B1AF-4BB5-A72F-EAD8EBE0A0F6}" type="presParOf" srcId="{F22B015E-3623-4043-B8EA-2FAEABDAAE8A}" destId="{456661F2-7543-487B-9974-9D5E3DFC46B9}" srcOrd="5" destOrd="0" presId="urn:microsoft.com/office/officeart/2005/8/layout/radial1"/>
    <dgm:cxn modelId="{633EA4C4-FDA8-4939-875B-B4B3A3BB4F8E}" type="presParOf" srcId="{456661F2-7543-487B-9974-9D5E3DFC46B9}" destId="{6489D578-FAA8-46BC-9982-93483A8C0A8F}" srcOrd="0" destOrd="0" presId="urn:microsoft.com/office/officeart/2005/8/layout/radial1"/>
    <dgm:cxn modelId="{E09C4820-A54F-444E-8E0C-EBE4F37F9713}" type="presParOf" srcId="{F22B015E-3623-4043-B8EA-2FAEABDAAE8A}" destId="{70DDB4CA-A6F3-436E-9642-32140E78614C}" srcOrd="6" destOrd="0" presId="urn:microsoft.com/office/officeart/2005/8/layout/radial1"/>
    <dgm:cxn modelId="{74B68940-1685-41AE-90C5-38B53B3623DC}" type="presParOf" srcId="{F22B015E-3623-4043-B8EA-2FAEABDAAE8A}" destId="{93A39C8B-0CF8-400C-9EDE-CD5556BA6EA7}" srcOrd="7" destOrd="0" presId="urn:microsoft.com/office/officeart/2005/8/layout/radial1"/>
    <dgm:cxn modelId="{4A807F9E-4F3D-4718-A41F-840F858DFB6C}" type="presParOf" srcId="{93A39C8B-0CF8-400C-9EDE-CD5556BA6EA7}" destId="{8A7DC30C-3F0A-41DF-BF0D-D4AD0C7B672B}" srcOrd="0" destOrd="0" presId="urn:microsoft.com/office/officeart/2005/8/layout/radial1"/>
    <dgm:cxn modelId="{DC8A166B-7FB4-4493-8243-0B5571F352F1}" type="presParOf" srcId="{F22B015E-3623-4043-B8EA-2FAEABDAAE8A}" destId="{9E3515FB-5752-4DAA-8517-021634A124B6}" srcOrd="8" destOrd="0" presId="urn:microsoft.com/office/officeart/2005/8/layout/radial1"/>
    <dgm:cxn modelId="{34ECF8AD-80B8-4FAB-A56D-F8F6BB83A64B}" type="presParOf" srcId="{F22B015E-3623-4043-B8EA-2FAEABDAAE8A}" destId="{FEC6055D-18D6-41C9-9B1A-CDFFC266EC29}" srcOrd="9" destOrd="0" presId="urn:microsoft.com/office/officeart/2005/8/layout/radial1"/>
    <dgm:cxn modelId="{32457BEA-6A08-4B15-BA36-5B4E697028FD}" type="presParOf" srcId="{FEC6055D-18D6-41C9-9B1A-CDFFC266EC29}" destId="{409895B1-5B83-4F9D-93FA-946CC3337D79}" srcOrd="0" destOrd="0" presId="urn:microsoft.com/office/officeart/2005/8/layout/radial1"/>
    <dgm:cxn modelId="{60D6ABBE-C7A2-46F2-A459-A29960454FF1}" type="presParOf" srcId="{F22B015E-3623-4043-B8EA-2FAEABDAAE8A}" destId="{2E9418FD-5523-488C-A2B3-95D855794658}" srcOrd="10" destOrd="0" presId="urn:microsoft.com/office/officeart/2005/8/layout/radial1"/>
    <dgm:cxn modelId="{6F950F3B-8CD3-47B2-9E0B-A6F0D0CC4973}" type="presParOf" srcId="{F22B015E-3623-4043-B8EA-2FAEABDAAE8A}" destId="{C45B2A9E-5FFF-49C6-981C-452C338E3286}" srcOrd="11" destOrd="0" presId="urn:microsoft.com/office/officeart/2005/8/layout/radial1"/>
    <dgm:cxn modelId="{686D40CF-B00D-4FEC-BCF7-5F7415F6202A}" type="presParOf" srcId="{C45B2A9E-5FFF-49C6-981C-452C338E3286}" destId="{609746C2-E8C4-4A0A-A369-8E350DECD456}" srcOrd="0" destOrd="0" presId="urn:microsoft.com/office/officeart/2005/8/layout/radial1"/>
    <dgm:cxn modelId="{9C45F33E-8568-42C8-93F5-89F924D23DF6}" type="presParOf" srcId="{F22B015E-3623-4043-B8EA-2FAEABDAAE8A}" destId="{9D6382AA-E4D9-423C-AE60-394B9CF8275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279777" y="209867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332090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836437" y="184082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1846401"/>
        <a:ext cx="24026" cy="24026"/>
      </dsp:txXfrm>
    </dsp:sp>
    <dsp:sp modelId="{C5C0C303-D3AA-42C8-92C9-0A4DCC38D044}">
      <dsp:nvSpPr>
        <dsp:cNvPr id="0" name=""/>
        <dsp:cNvSpPr/>
      </dsp:nvSpPr>
      <dsp:spPr>
        <a:xfrm>
          <a:off x="3279777" y="2430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অনলাইন সংবাদ মাধ্যম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257720"/>
        <a:ext cx="1127019" cy="1127019"/>
      </dsp:txXfrm>
    </dsp:sp>
    <dsp:sp modelId="{279D9462-27E7-43BE-9D5E-F3BBE42442CD}">
      <dsp:nvSpPr>
        <dsp:cNvPr id="0" name=""/>
        <dsp:cNvSpPr/>
      </dsp:nvSpPr>
      <dsp:spPr>
        <a:xfrm rot="19758618">
          <a:off x="4728586" y="2349470"/>
          <a:ext cx="477268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77268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55289" y="2355132"/>
        <a:ext cx="23863" cy="23863"/>
      </dsp:txXfrm>
    </dsp:sp>
    <dsp:sp modelId="{F141CF5C-6D4A-4A9E-A9FE-5FD68496E41C}">
      <dsp:nvSpPr>
        <dsp:cNvPr id="0" name=""/>
        <dsp:cNvSpPr/>
      </dsp:nvSpPr>
      <dsp:spPr>
        <a:xfrm>
          <a:off x="5060819" y="104160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7174"/>
                <a:satOff val="-805"/>
                <a:lumOff val="513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7174"/>
                <a:satOff val="-805"/>
                <a:lumOff val="513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7174"/>
                <a:satOff val="-805"/>
                <a:lumOff val="51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অনলাইন ব্যাংক   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294232" y="1275018"/>
        <a:ext cx="1127019" cy="1127019"/>
      </dsp:txXfrm>
    </dsp:sp>
    <dsp:sp modelId="{456661F2-7543-487B-9974-9D5E3DFC46B9}">
      <dsp:nvSpPr>
        <dsp:cNvPr id="0" name=""/>
        <dsp:cNvSpPr/>
      </dsp:nvSpPr>
      <dsp:spPr>
        <a:xfrm rot="1800000">
          <a:off x="4734666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962915" y="3402179"/>
        <a:ext cx="24026" cy="24026"/>
      </dsp:txXfrm>
    </dsp:sp>
    <dsp:sp modelId="{70DDB4CA-A6F3-436E-9642-32140E78614C}">
      <dsp:nvSpPr>
        <dsp:cNvPr id="0" name=""/>
        <dsp:cNvSpPr/>
      </dsp:nvSpPr>
      <dsp:spPr>
        <a:xfrm>
          <a:off x="5076234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4349"/>
                <a:satOff val="-1610"/>
                <a:lumOff val="1027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349"/>
                <a:satOff val="-1610"/>
                <a:lumOff val="1027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349"/>
                <a:satOff val="-1610"/>
                <a:lumOff val="1027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এনিমেশন</a:t>
          </a:r>
          <a:endParaRPr lang="en-US" sz="28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309647" y="3369275"/>
        <a:ext cx="1127019" cy="1127019"/>
      </dsp:txXfrm>
    </dsp:sp>
    <dsp:sp modelId="{93A39C8B-0CF8-400C-9EDE-CD5556BA6EA7}">
      <dsp:nvSpPr>
        <dsp:cNvPr id="0" name=""/>
        <dsp:cNvSpPr/>
      </dsp:nvSpPr>
      <dsp:spPr>
        <a:xfrm rot="5400000">
          <a:off x="3836437" y="3915191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>
        <a:off x="4064686" y="3920771"/>
        <a:ext cx="24026" cy="24026"/>
      </dsp:txXfrm>
    </dsp:sp>
    <dsp:sp modelId="{9E3515FB-5752-4DAA-8517-021634A124B6}">
      <dsp:nvSpPr>
        <dsp:cNvPr id="0" name=""/>
        <dsp:cNvSpPr/>
      </dsp:nvSpPr>
      <dsp:spPr>
        <a:xfrm>
          <a:off x="3279777" y="4173047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1523"/>
                <a:satOff val="-2414"/>
                <a:lumOff val="1540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1523"/>
                <a:satOff val="-2414"/>
                <a:lumOff val="1540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1523"/>
                <a:satOff val="-2414"/>
                <a:lumOff val="154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ই-গভর্নেন্স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3190" y="4406460"/>
        <a:ext cx="1127019" cy="1127019"/>
      </dsp:txXfrm>
    </dsp:sp>
    <dsp:sp modelId="{FEC6055D-18D6-41C9-9B1A-CDFFC266EC29}">
      <dsp:nvSpPr>
        <dsp:cNvPr id="0" name=""/>
        <dsp:cNvSpPr/>
      </dsp:nvSpPr>
      <dsp:spPr>
        <a:xfrm rot="9000000">
          <a:off x="2938208" y="339659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3402179"/>
        <a:ext cx="24026" cy="24026"/>
      </dsp:txXfrm>
    </dsp:sp>
    <dsp:sp modelId="{2E9418FD-5523-488C-A2B3-95D855794658}">
      <dsp:nvSpPr>
        <dsp:cNvPr id="0" name=""/>
        <dsp:cNvSpPr/>
      </dsp:nvSpPr>
      <dsp:spPr>
        <a:xfrm>
          <a:off x="1483320" y="313586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8698"/>
                <a:satOff val="-3219"/>
                <a:lumOff val="2054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8698"/>
                <a:satOff val="-3219"/>
                <a:lumOff val="2054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8698"/>
                <a:satOff val="-3219"/>
                <a:lumOff val="205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ই-কমার্স 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3369275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2600000">
          <a:off x="2938208" y="2359414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/>
          </a:endParaRPr>
        </a:p>
      </dsp:txBody>
      <dsp:txXfrm rot="10800000">
        <a:off x="3166458" y="2364994"/>
        <a:ext cx="24026" cy="24026"/>
      </dsp:txXfrm>
    </dsp:sp>
    <dsp:sp modelId="{9D6382AA-E4D9-423C-AE60-394B9CF8275A}">
      <dsp:nvSpPr>
        <dsp:cNvPr id="0" name=""/>
        <dsp:cNvSpPr/>
      </dsp:nvSpPr>
      <dsp:spPr>
        <a:xfrm>
          <a:off x="1483320" y="1061492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এটিএম মেশিন </a:t>
          </a:r>
          <a:endParaRPr lang="en-US" sz="32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716733" y="1294905"/>
        <a:ext cx="1127019" cy="1127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অন লাইন বাদেও এটিএম</a:t>
            </a:r>
            <a:r>
              <a:rPr lang="bn-BD" baseline="0" dirty="0" smtClean="0"/>
              <a:t> মেশিন ও মোবাইল ফোন ব্যবহার করেও সব সময়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2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অপরাধীকে</a:t>
            </a:r>
            <a:r>
              <a:rPr lang="bn-IN" baseline="0" dirty="0" smtClean="0"/>
              <a:t> ধরার জন্য পুলিশ সিসি টিভি ব্যবহার করেন।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41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অন</a:t>
            </a:r>
            <a:r>
              <a:rPr lang="bn-IN" baseline="0" dirty="0" smtClean="0"/>
              <a:t>লাইনের মাধ্যমে ট্রেনের টিকেট ও বিমান টিকেট।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লেখার পরে শিক্ষক এই সম্ভাব্য সমাধান দেখাবেন। এই সমাধান গুলো বাদেও আরও সমাধান হতে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1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এই পাঠ থেকে নতুন কিকি শব্দ শিখলে? এবার স্লাইডটি দেখাতে হবে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ভূল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</a:t>
            </a:r>
            <a:r>
              <a:rPr lang="bn-IN" baseline="0" dirty="0" smtClean="0"/>
              <a:t>বিনিময় </a:t>
            </a:r>
            <a:r>
              <a:rPr lang="bn-IN" baseline="0" dirty="0" smtClean="0"/>
              <a:t>করতে </a:t>
            </a:r>
            <a:r>
              <a:rPr lang="bn-IN" baseline="0" dirty="0" smtClean="0"/>
              <a:t>হবে।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 করতে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খেয়াল রাখতে হবে যাতে করে পাঠ শেষে শিক্ষার্থীরা শিখনফল অর্জন করতে পারে। তাই শিক্ষণফল জরুরী।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থেকেই উপস্থাপনা শুরু করতে হবে। শিক্ষার্থী এখান থেকে আইসিটি ব্যবহারের ফলে দ্রুত সংবাদ পাওয়া যায় এই সম্পর্কে জানতে পারবে।</a:t>
            </a:r>
            <a:r>
              <a:rPr lang="bn-IN" baseline="0" dirty="0" smtClean="0"/>
              <a:t> ভিডিওতে ক্লিক করুন।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84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শিক্ষার্থীকে</a:t>
            </a:r>
            <a:r>
              <a:rPr lang="bn-BD" baseline="0" dirty="0" smtClean="0"/>
              <a:t> জিজ্ঞাসা করতে হবে এই আকর্ষণীয় বই গুলো কিসের মাধ্যমে ছাপানো হয়? শিক্ষার্থীরা বলবে আইসিটির মাধ্যমে। বইগুলো ওয়েব সাইট থেকে প্রয়োজনে ডাউনলোড করে নিয়ে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0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বিভিক্ত  হয়ে উক্ত কাজটি করে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বর্তমানে</a:t>
            </a:r>
            <a:r>
              <a:rPr lang="bn-BD" baseline="0" dirty="0" smtClean="0"/>
              <a:t> ব্যাংকিং এর ক্ষেত্রে আইসিটি ব্যাপক অবদান রাখছে। অনলাইনের মাধ্যমে সহজেই যে কোন ব্যাংক থেকে টাকা উঠানো 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304800"/>
            <a:ext cx="5791200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953000"/>
            <a:ext cx="4114800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ATM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মেশিন থেকে দিন রাত চব্বিশ ঘন্টা টাকা তোলা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18" y="4075093"/>
            <a:ext cx="4055918" cy="95410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ফোন ব্যবহার করে ব্যাংকিং শুরু 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6" y="1049013"/>
            <a:ext cx="4034704" cy="28244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2109807"/>
            <a:ext cx="3922136" cy="271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2484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শিল্প ও সংস্কৃতির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636" y="5077269"/>
            <a:ext cx="4267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খুব সহজে এনিমেশন ছবি তৈরি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করা।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26" y="2133600"/>
            <a:ext cx="3644020" cy="284422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1350531"/>
            <a:ext cx="4032105" cy="268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114800"/>
            <a:ext cx="41148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দিয়ে ডিজাইন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791" y="3820180"/>
            <a:ext cx="3429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ব্যবসা- বাণিজ্যে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867400"/>
            <a:ext cx="215091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অফিসে আইসিটি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" y="940905"/>
            <a:ext cx="4002175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77" y="3048211"/>
            <a:ext cx="3899001" cy="25773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953000" y="1066800"/>
            <a:ext cx="29718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ই-কমার্স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981867" cy="282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9267" y="4521277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ইন্টারনেটে পণ্য বেচাকেনা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9" y="1371600"/>
            <a:ext cx="3438525" cy="28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1357" r="4798" b="13750"/>
          <a:stretch/>
        </p:blipFill>
        <p:spPr bwMode="auto">
          <a:xfrm>
            <a:off x="581891" y="685800"/>
            <a:ext cx="3713561" cy="3514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460" y="4344326"/>
            <a:ext cx="4238221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সিসি টিভি ব্যবহার করে যে কোন এলাকাকে মনিটর করা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r="3982"/>
          <a:stretch/>
        </p:blipFill>
        <p:spPr bwMode="auto">
          <a:xfrm>
            <a:off x="4554681" y="752231"/>
            <a:ext cx="3561161" cy="351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4086" y="4429780"/>
            <a:ext cx="41089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অন-লাইনে পাসপোর্ট এর আবেদন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474988"/>
            <a:ext cx="2819400" cy="41137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9" b="8727"/>
          <a:stretch/>
        </p:blipFill>
        <p:spPr bwMode="auto">
          <a:xfrm>
            <a:off x="3408218" y="1474988"/>
            <a:ext cx="5430982" cy="3103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24536"/>
            <a:ext cx="4800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যানবাহনে আইসিটির ব্যবহার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0" y="4778514"/>
            <a:ext cx="24003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ই-টিকেট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i="0" u="none" strike="noStrike" kern="0" cap="none" spc="0" normalizeH="0" baseline="0" noProof="0" dirty="0">
                <a:ln w="1905"/>
                <a:solidFill>
                  <a:srgbClr val="FF0000"/>
                </a:solidFill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53273" y="2968079"/>
            <a:ext cx="8213635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দৈনন্দিন জীবনে আইসিটি ব্যবহার করে তোমরা কী কী সুবিধা পেয়ে থাকো সেগুলো উল্লেখ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1941"/>
            <a:ext cx="784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 কৃষি ক্ষেত্রে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বর্তমানে কৃষি ক্ষেত্রে তথ্য ও যোগাযোগ প্রযুক্তি ব্যাপক ব্যবহার হচ্ছে। আইসিটি ব্যবহার করে বিভিন্ন প্রয়োজনীয়  তথ্য ঘরে বসেই পাওয়া যাচ্ছে।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চিকিৎসা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চিকিৎসা ক্ষেত্রে আইসিটির ব্যাপক ব্যাপক ব্যবহার লক্ষণীয় । বিভিন্ন রোগ নির্ণয় এবং রোগ প্রতিকারে আইসিটির ব্যবহার লক্ষণীয়।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গবেষ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ণা: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বিভিন্ন গবেষণায় আইসিটির বহুল ব্যবহার লক্ষণীয় বিভিন্ন জটিল গবেষণার ক্ষেত্রে আইসিটির ব্যবহার হয়।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৪. ---------------৫. ---------------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1641938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58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661F2-7543-487B-9974-9D5E3DFC4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DDB4CA-A6F3-436E-9642-32140E786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A39C8B-0CF8-400C-9EDE-CD5556BA6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515FB-5752-4DAA-8517-021634A12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C6055D-18D6-41C9-9B1A-CDFFC266E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9418FD-5523-488C-A2B3-95D855794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8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smtClean="0"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sz="3600" smtClean="0">
                <a:latin typeface="NikoshBAN" pitchFamily="2" charset="0"/>
                <a:ea typeface="Calibri"/>
                <a:cs typeface="NikoshBAN" pitchFamily="2" charset="0"/>
              </a:rPr>
              <a:t>ব্যাংক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থেকে দ্রুত টাকা তুলতে কী ব্যবহার করবে</a:t>
            </a:r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কিসের মাধ্যমে নির্ভুল ও আকর্ষণীয় করে বইপত্র </a:t>
            </a:r>
          </a:p>
          <a:p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     ছাপানো যায়?</a:t>
            </a:r>
          </a:p>
          <a:p>
            <a:endParaRPr lang="bn-BD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MICR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চেক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1" y="2279078"/>
            <a:ext cx="263929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ATM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কার্ড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6" y="1641768"/>
            <a:ext cx="320559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	সাধারণ চেক 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6740" y="2178636"/>
            <a:ext cx="2849392" cy="720437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ব্যাংক ড্রাফ্‌ট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3112" y="4343400"/>
            <a:ext cx="4473288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ক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খাতা কলম ব্যবহার 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964382"/>
            <a:ext cx="302029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ইন্টারনেট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44196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1293" y="4964382"/>
            <a:ext cx="29193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 ফোন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109602" y="17422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788636" y="2397589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007532" y="1724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7703977" y="4506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058890" y="22813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354236" y="442652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505200" y="5001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8458200" y="5029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228600"/>
            <a:ext cx="4343400" cy="1295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38285"/>
            <a:ext cx="7848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৩.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কী ব্যবহার করে কার্টুন ছবি তৈরি করা হচ্ছে?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			</a:t>
            </a:r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সিসি-টিভি-এর পুর্ণরুপ কী? </a:t>
            </a:r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772" y="1703676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এনিমেশন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97263" y="1719479"/>
            <a:ext cx="25007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খ. প্রিন্টার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27" y="2485651"/>
            <a:ext cx="384117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আগের তোলা ছবি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313276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 রং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3952012"/>
            <a:ext cx="594765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 সিকিউরিটি টেলিভিশন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5105400"/>
            <a:ext cx="47486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ক্লোজ সার্কিট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47800" y="5638800"/>
            <a:ext cx="589510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ঘ. কম্পিউটার সার্কিট টেলিভিশন 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419600"/>
            <a:ext cx="5044219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ক্লোজ সিকিউরিটি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টেলিভিশন 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8382000" y="2561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2" y="1719479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740808" y="179567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926761" y="23513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885708" y="447848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564166" y="562279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636" y="516969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7342908" y="390006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705000">
            <a:off x="4824845" y="1369382"/>
            <a:ext cx="265489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429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তুমি তথ্য ও যোগাযোগ প্রযুক্তি ব্যবহার করে কোন  কোন কাজ করতে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পার?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133600" y="4694555"/>
            <a:ext cx="4757988" cy="14776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as-IN" sz="96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68" y="685800"/>
            <a:ext cx="5803232" cy="3864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. 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1159"/>
            <a:ext cx="64008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4564" y="4353580"/>
            <a:ext cx="1828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খবরের কাগজ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0948" y="5715000"/>
            <a:ext cx="1676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ব্যাংকিং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6" y="1309044"/>
            <a:ext cx="3974561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23773"/>
            <a:ext cx="4286250" cy="285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124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523999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প্রকাশ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নায়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ব্যাংকিং ক্ষেত্রে তথ্য ও যোগাযোগ প্রযুক্তির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 ও সংস্কৃতির ক্ষেত্রে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 বর্ণনা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ই-কমার্স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ই-গভর্নেন্সের গুরুত্ব ব্যাখ্যা করতে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673" y="816113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936" y="228600"/>
            <a:ext cx="571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প্রচার ও গণমাধ্য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05662"/>
            <a:ext cx="5058640" cy="954107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প্রান্তের খবর মূহূর্তের মাঝে পাওয়া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2618" y="4842857"/>
            <a:ext cx="4613564" cy="5232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খবরের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ভিডিও দেখা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388458"/>
              </p:ext>
            </p:extLst>
          </p:nvPr>
        </p:nvGraphicFramePr>
        <p:xfrm>
          <a:off x="5562600" y="2656871"/>
          <a:ext cx="2590800" cy="218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2600" y="2656871"/>
                        <a:ext cx="2590800" cy="218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8" name="Picture 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006548"/>
            <a:ext cx="3426402" cy="25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4164" y="304800"/>
            <a:ext cx="5715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প্রকাশনায় আইসিটির ব্যবহার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71" y="3568005"/>
            <a:ext cx="4024529" cy="138499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সরকার প্রতি বছর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শিক্ষার্থীদের 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তুন বই প্রদান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যা আইসিটির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মাধ্যমে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ছাপানো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9100" y="5943600"/>
            <a:ext cx="46101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ই-বুক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গুলো ওয়েবসাইটেও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রাখা আছে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89" y="1134507"/>
            <a:ext cx="4052237" cy="23706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8" t="11617" r="15303" b="15780"/>
          <a:stretch/>
        </p:blipFill>
        <p:spPr>
          <a:xfrm>
            <a:off x="4375033" y="3352799"/>
            <a:ext cx="4464167" cy="2515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79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1600200"/>
            <a:ext cx="277511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971800"/>
            <a:ext cx="822960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প্রকাশনার ক্ষেত্রে তথ্য ও যোগাযোগ প্রযুক্তির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পূর্ণ কাজ লেখ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414010"/>
            <a:ext cx="5791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ব্যাংকিং এর ক্ষেত্রে তথ্য ও যোগাযোগ প্রযুক্তি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75" y="3922693"/>
            <a:ext cx="416945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গতানুগতিকভাবে ব্যাংক থেকে টাকা তোলা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হয়।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0100" y="5237945"/>
            <a:ext cx="43053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অন-লাইন ব্যাংকে দেশের যে কোন ব্যাংক থেকে টাকা তোলা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7904"/>
            <a:ext cx="4114800" cy="25374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27" y="2362200"/>
            <a:ext cx="4121728" cy="2539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31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886</Words>
  <Application>Microsoft Office PowerPoint</Application>
  <PresentationFormat>On-screen Show (4:3)</PresentationFormat>
  <Paragraphs>149</Paragraphs>
  <Slides>23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253</cp:revision>
  <dcterms:created xsi:type="dcterms:W3CDTF">2015-03-31T15:15:49Z</dcterms:created>
  <dcterms:modified xsi:type="dcterms:W3CDTF">2016-08-10T03:10:04Z</dcterms:modified>
</cp:coreProperties>
</file>